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1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2" r:id="rId5"/>
    <p:sldId id="260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34567" autoAdjust="0"/>
    <p:restoredTop sz="86336" autoAdjust="0"/>
  </p:normalViewPr>
  <p:slideViewPr>
    <p:cSldViewPr>
      <p:cViewPr varScale="1">
        <p:scale>
          <a:sx n="72" d="100"/>
          <a:sy n="72" d="100"/>
        </p:scale>
        <p:origin x="-19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22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36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image" Target="../media/image3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D88688-4101-4566-B928-380BB515B6C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435B9B-6AB4-4FEF-B15E-214B129E4767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E380DE6C-3724-48A7-8798-532C628419A3}" type="parTrans" cxnId="{4E7BDCE6-74CD-4B71-88F9-8BA77EE4C41A}">
      <dgm:prSet/>
      <dgm:spPr/>
      <dgm:t>
        <a:bodyPr/>
        <a:lstStyle/>
        <a:p>
          <a:endParaRPr lang="ru-RU"/>
        </a:p>
      </dgm:t>
    </dgm:pt>
    <dgm:pt modelId="{712A0938-5C29-49D6-B0E1-35C123371F7F}" type="sibTrans" cxnId="{4E7BDCE6-74CD-4B71-88F9-8BA77EE4C41A}">
      <dgm:prSet/>
      <dgm:spPr/>
      <dgm:t>
        <a:bodyPr/>
        <a:lstStyle/>
        <a:p>
          <a:endParaRPr lang="ru-RU"/>
        </a:p>
      </dgm:t>
    </dgm:pt>
    <dgm:pt modelId="{361621CF-69EC-4D8B-B865-BD4EDF320D00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Мы все куда-то уезжаем,</a:t>
          </a:r>
        </a:p>
        <a:p>
          <a:r>
            <a: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Найти, пытаясь, сто дорог.</a:t>
          </a:r>
        </a:p>
        <a:p>
          <a:r>
            <a: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И, лишь хлебнув всего, узнаем,</a:t>
          </a:r>
        </a:p>
        <a:p>
          <a:r>
            <a: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Как дорог нам родной порог.</a:t>
          </a:r>
        </a:p>
        <a:p>
          <a:r>
            <a: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А сколько всяких мест на свете,</a:t>
          </a:r>
        </a:p>
        <a:p>
          <a:r>
            <a: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Красот земных не перечесть.</a:t>
          </a:r>
        </a:p>
        <a:p>
          <a:r>
            <a: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Но не заменят дива эти,</a:t>
          </a:r>
        </a:p>
        <a:p>
          <a:r>
            <a: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Тех мест родных, что в сердце есть.</a:t>
          </a:r>
        </a:p>
        <a:p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9305E7F3-E81D-456B-8F56-7078EA1FC9B8}" type="parTrans" cxnId="{A9FD01C8-5B3E-47CF-B6AC-3654BBB74BB4}">
      <dgm:prSet/>
      <dgm:spPr/>
      <dgm:t>
        <a:bodyPr/>
        <a:lstStyle/>
        <a:p>
          <a:endParaRPr lang="ru-RU"/>
        </a:p>
      </dgm:t>
    </dgm:pt>
    <dgm:pt modelId="{492128B4-5F24-4657-A177-B0468B90982F}" type="sibTrans" cxnId="{A9FD01C8-5B3E-47CF-B6AC-3654BBB74BB4}">
      <dgm:prSet/>
      <dgm:spPr/>
      <dgm:t>
        <a:bodyPr/>
        <a:lstStyle/>
        <a:p>
          <a:endParaRPr lang="ru-RU"/>
        </a:p>
      </dgm:t>
    </dgm:pt>
    <dgm:pt modelId="{7A5DAD11-9B2A-40E5-907B-7B020BD76741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F2A92D50-8322-413A-AE5F-E20DD4A42937}" type="sibTrans" cxnId="{C5BEEF37-5D10-42E9-916C-C84834F87771}">
      <dgm:prSet/>
      <dgm:spPr/>
      <dgm:t>
        <a:bodyPr/>
        <a:lstStyle/>
        <a:p>
          <a:endParaRPr lang="ru-RU"/>
        </a:p>
      </dgm:t>
    </dgm:pt>
    <dgm:pt modelId="{E2A73AB3-1D02-4E04-988F-F8D2ACC05A78}" type="parTrans" cxnId="{C5BEEF37-5D10-42E9-916C-C84834F87771}">
      <dgm:prSet/>
      <dgm:spPr/>
      <dgm:t>
        <a:bodyPr/>
        <a:lstStyle/>
        <a:p>
          <a:endParaRPr lang="ru-RU"/>
        </a:p>
      </dgm:t>
    </dgm:pt>
    <dgm:pt modelId="{7BD9B876-7008-4158-818A-3FC8F54A2C96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A3CD3A74-64CF-4F83-9984-D2FC5930601E}" type="sibTrans" cxnId="{8E56F9B8-A900-4B24-A3F3-007D517D883A}">
      <dgm:prSet/>
      <dgm:spPr/>
      <dgm:t>
        <a:bodyPr/>
        <a:lstStyle/>
        <a:p>
          <a:endParaRPr lang="ru-RU"/>
        </a:p>
      </dgm:t>
    </dgm:pt>
    <dgm:pt modelId="{DF9565E9-93C2-4479-AE01-70188F3F52F1}" type="parTrans" cxnId="{8E56F9B8-A900-4B24-A3F3-007D517D883A}">
      <dgm:prSet/>
      <dgm:spPr/>
      <dgm:t>
        <a:bodyPr/>
        <a:lstStyle/>
        <a:p>
          <a:endParaRPr lang="ru-RU"/>
        </a:p>
      </dgm:t>
    </dgm:pt>
    <dgm:pt modelId="{0F6CDD6B-645B-46D6-AC0C-554BFF01530A}" type="pres">
      <dgm:prSet presAssocID="{2ED88688-4101-4566-B928-380BB515B6C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2F6AF2-DAB5-47F8-8AB9-E2A346B35E42}" type="pres">
      <dgm:prSet presAssocID="{44435B9B-6AB4-4FEF-B15E-214B129E4767}" presName="node" presStyleLbl="node1" presStyleIdx="0" presStyleCnt="4" custScaleX="116179" custScaleY="109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4C1C23-4F53-4846-A988-8E95276A7044}" type="pres">
      <dgm:prSet presAssocID="{712A0938-5C29-49D6-B0E1-35C123371F7F}" presName="sibTrans" presStyleCnt="0"/>
      <dgm:spPr/>
    </dgm:pt>
    <dgm:pt modelId="{3AEDEA05-6720-4B87-B728-2E16F863949B}" type="pres">
      <dgm:prSet presAssocID="{361621CF-69EC-4D8B-B865-BD4EDF320D00}" presName="node" presStyleLbl="node1" presStyleIdx="1" presStyleCnt="4" custScaleX="119008" custScaleY="110152" custLinFactNeighborX="1588" custLinFactNeighborY="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1F0BB4-1245-43AB-BBB2-33F4F1F5509C}" type="pres">
      <dgm:prSet presAssocID="{492128B4-5F24-4657-A177-B0468B90982F}" presName="sibTrans" presStyleCnt="0"/>
      <dgm:spPr/>
    </dgm:pt>
    <dgm:pt modelId="{BB5296C6-9FE7-404A-A726-BB87312A0171}" type="pres">
      <dgm:prSet presAssocID="{7A5DAD11-9B2A-40E5-907B-7B020BD76741}" presName="node" presStyleLbl="node1" presStyleIdx="2" presStyleCnt="4" custScaleX="110000" custScaleY="120448" custLinFactNeighborX="-26" custLinFactNeighborY="-2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D8AF2-5DEA-47E1-9819-C73AFF7A945D}" type="pres">
      <dgm:prSet presAssocID="{F2A92D50-8322-413A-AE5F-E20DD4A42937}" presName="sibTrans" presStyleCnt="0"/>
      <dgm:spPr/>
    </dgm:pt>
    <dgm:pt modelId="{2565FAC7-F7F3-44B5-86FB-593056F55870}" type="pres">
      <dgm:prSet presAssocID="{7BD9B876-7008-4158-818A-3FC8F54A2C96}" presName="node" presStyleLbl="node1" presStyleIdx="3" presStyleCnt="4" custScaleX="110000" custScaleY="1198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BEEF37-5D10-42E9-916C-C84834F87771}" srcId="{2ED88688-4101-4566-B928-380BB515B6CD}" destId="{7A5DAD11-9B2A-40E5-907B-7B020BD76741}" srcOrd="2" destOrd="0" parTransId="{E2A73AB3-1D02-4E04-988F-F8D2ACC05A78}" sibTransId="{F2A92D50-8322-413A-AE5F-E20DD4A42937}"/>
    <dgm:cxn modelId="{A9FD01C8-5B3E-47CF-B6AC-3654BBB74BB4}" srcId="{2ED88688-4101-4566-B928-380BB515B6CD}" destId="{361621CF-69EC-4D8B-B865-BD4EDF320D00}" srcOrd="1" destOrd="0" parTransId="{9305E7F3-E81D-456B-8F56-7078EA1FC9B8}" sibTransId="{492128B4-5F24-4657-A177-B0468B90982F}"/>
    <dgm:cxn modelId="{3C0A8F93-E151-482A-A6F2-0B16A143231E}" type="presOf" srcId="{7BD9B876-7008-4158-818A-3FC8F54A2C96}" destId="{2565FAC7-F7F3-44B5-86FB-593056F55870}" srcOrd="0" destOrd="0" presId="urn:microsoft.com/office/officeart/2005/8/layout/default"/>
    <dgm:cxn modelId="{4E7BDCE6-74CD-4B71-88F9-8BA77EE4C41A}" srcId="{2ED88688-4101-4566-B928-380BB515B6CD}" destId="{44435B9B-6AB4-4FEF-B15E-214B129E4767}" srcOrd="0" destOrd="0" parTransId="{E380DE6C-3724-48A7-8798-532C628419A3}" sibTransId="{712A0938-5C29-49D6-B0E1-35C123371F7F}"/>
    <dgm:cxn modelId="{516BD6DC-D295-45AE-B795-A28087A0E78D}" type="presOf" srcId="{361621CF-69EC-4D8B-B865-BD4EDF320D00}" destId="{3AEDEA05-6720-4B87-B728-2E16F863949B}" srcOrd="0" destOrd="0" presId="urn:microsoft.com/office/officeart/2005/8/layout/default"/>
    <dgm:cxn modelId="{0CF70503-B5B9-4343-983C-3A416A94775E}" type="presOf" srcId="{7A5DAD11-9B2A-40E5-907B-7B020BD76741}" destId="{BB5296C6-9FE7-404A-A726-BB87312A0171}" srcOrd="0" destOrd="0" presId="urn:microsoft.com/office/officeart/2005/8/layout/default"/>
    <dgm:cxn modelId="{08A55D0E-A514-4FF4-9190-7B969EC69241}" type="presOf" srcId="{2ED88688-4101-4566-B928-380BB515B6CD}" destId="{0F6CDD6B-645B-46D6-AC0C-554BFF01530A}" srcOrd="0" destOrd="0" presId="urn:microsoft.com/office/officeart/2005/8/layout/default"/>
    <dgm:cxn modelId="{8E56F9B8-A900-4B24-A3F3-007D517D883A}" srcId="{2ED88688-4101-4566-B928-380BB515B6CD}" destId="{7BD9B876-7008-4158-818A-3FC8F54A2C96}" srcOrd="3" destOrd="0" parTransId="{DF9565E9-93C2-4479-AE01-70188F3F52F1}" sibTransId="{A3CD3A74-64CF-4F83-9984-D2FC5930601E}"/>
    <dgm:cxn modelId="{1E1F58A3-5877-486A-A3F8-300A9682C98A}" type="presOf" srcId="{44435B9B-6AB4-4FEF-B15E-214B129E4767}" destId="{FD2F6AF2-DAB5-47F8-8AB9-E2A346B35E42}" srcOrd="0" destOrd="0" presId="urn:microsoft.com/office/officeart/2005/8/layout/default"/>
    <dgm:cxn modelId="{6A45BE87-C2C2-4601-BE6E-51367368EB41}" type="presParOf" srcId="{0F6CDD6B-645B-46D6-AC0C-554BFF01530A}" destId="{FD2F6AF2-DAB5-47F8-8AB9-E2A346B35E42}" srcOrd="0" destOrd="0" presId="urn:microsoft.com/office/officeart/2005/8/layout/default"/>
    <dgm:cxn modelId="{1A83FFF8-B12A-463E-B4ED-44F0281F15F4}" type="presParOf" srcId="{0F6CDD6B-645B-46D6-AC0C-554BFF01530A}" destId="{364C1C23-4F53-4846-A988-8E95276A7044}" srcOrd="1" destOrd="0" presId="urn:microsoft.com/office/officeart/2005/8/layout/default"/>
    <dgm:cxn modelId="{0F3C8E5E-7964-4B0A-902E-CC83DDB3D2C8}" type="presParOf" srcId="{0F6CDD6B-645B-46D6-AC0C-554BFF01530A}" destId="{3AEDEA05-6720-4B87-B728-2E16F863949B}" srcOrd="2" destOrd="0" presId="urn:microsoft.com/office/officeart/2005/8/layout/default"/>
    <dgm:cxn modelId="{C9B4B18C-53A3-40CA-B71E-E5BBB32F8C13}" type="presParOf" srcId="{0F6CDD6B-645B-46D6-AC0C-554BFF01530A}" destId="{161F0BB4-1245-43AB-BBB2-33F4F1F5509C}" srcOrd="3" destOrd="0" presId="urn:microsoft.com/office/officeart/2005/8/layout/default"/>
    <dgm:cxn modelId="{DE3C63C3-EDF8-485E-A764-E7732B82BD91}" type="presParOf" srcId="{0F6CDD6B-645B-46D6-AC0C-554BFF01530A}" destId="{BB5296C6-9FE7-404A-A726-BB87312A0171}" srcOrd="4" destOrd="0" presId="urn:microsoft.com/office/officeart/2005/8/layout/default"/>
    <dgm:cxn modelId="{74DBDE1A-EC31-4316-8043-6F9DC482E3D1}" type="presParOf" srcId="{0F6CDD6B-645B-46D6-AC0C-554BFF01530A}" destId="{961D8AF2-5DEA-47E1-9819-C73AFF7A945D}" srcOrd="5" destOrd="0" presId="urn:microsoft.com/office/officeart/2005/8/layout/default"/>
    <dgm:cxn modelId="{6E72A81C-C580-44E6-9AAE-C4F969D4B1D2}" type="presParOf" srcId="{0F6CDD6B-645B-46D6-AC0C-554BFF01530A}" destId="{2565FAC7-F7F3-44B5-86FB-593056F55870}" srcOrd="6" destOrd="0" presId="urn:microsoft.com/office/officeart/2005/8/layout/default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5B0EC2-6204-4C64-B072-964C5EAF3FE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E9AE0D-CB9C-4EB5-8B77-3DC7CA229D93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>
          <a:scene3d>
            <a:camera prst="orthographicFront"/>
            <a:lightRig rig="flat" dir="t">
              <a:rot lat="0" lon="0" rev="18900000"/>
            </a:lightRig>
          </a:scene3d>
          <a:sp3d extrusionH="31750" contourW="6350" prstMaterial="powder">
            <a:bevelT w="19050" h="19050" prst="angle"/>
            <a:contourClr>
              <a:schemeClr val="accent3">
                <a:tint val="100000"/>
                <a:shade val="100000"/>
                <a:satMod val="100000"/>
                <a:hueMod val="100000"/>
              </a:schemeClr>
            </a:contourClr>
          </a:sp3d>
        </a:bodyPr>
        <a:lstStyle/>
        <a:p>
          <a:pPr algn="l" rtl="0"/>
          <a: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Карта схема маршрута</a:t>
          </a:r>
          <a:b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 </a:t>
          </a:r>
          <a:r>
            <a:rPr lang="ru-RU" sz="24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/>
          </a:r>
          <a:br>
            <a:rPr lang="ru-RU" sz="24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1. Покровская церковь</a:t>
          </a:r>
          <a:b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2. Родник, освещенный в память святителя Николая Чудотворца</a:t>
          </a:r>
          <a:b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3. Памятник –обелиск односельчанам, погибшим в годы Великой Отечественной войны</a:t>
          </a:r>
          <a:b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4. </a:t>
          </a:r>
          <a:r>
            <a:rPr lang="ru-RU" sz="2200" b="1" cap="none" spc="0" dirty="0" err="1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Досуговый</a:t>
          </a:r>
          <a: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 центр и сельская библиотека</a:t>
          </a:r>
          <a:b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5. Боровская школа с мемориальной доской, посвященной Герою Советского Союза Труфанову  Петру Терентьевичу, уроженцу нашего села </a:t>
          </a:r>
          <a:b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6. Школьный краеведческий музей</a:t>
          </a:r>
          <a:b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7. Памятник Герою Советского Союза на сельском кладбище</a:t>
          </a:r>
          <a:b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8. Сосновый бор</a:t>
          </a:r>
          <a:r>
            <a:rPr lang="ru-RU" sz="24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/>
          </a:r>
          <a:br>
            <a:rPr lang="ru-RU" sz="24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endParaRPr lang="ru-RU" sz="2400" b="1" cap="none" spc="0" dirty="0">
            <a:ln/>
            <a:solidFill>
              <a:schemeClr val="accent3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5108CC7C-4F92-4549-AAA6-41DFB745D8C6}" type="parTrans" cxnId="{285E3333-B8CE-429E-A4AE-26F5B28EF1DA}">
      <dgm:prSet/>
      <dgm:spPr/>
      <dgm:t>
        <a:bodyPr/>
        <a:lstStyle/>
        <a:p>
          <a:endParaRPr lang="ru-RU"/>
        </a:p>
      </dgm:t>
    </dgm:pt>
    <dgm:pt modelId="{0F1D5B5F-7F74-4238-A34A-23AE9A43FD25}" type="sibTrans" cxnId="{285E3333-B8CE-429E-A4AE-26F5B28EF1DA}">
      <dgm:prSet/>
      <dgm:spPr/>
      <dgm:t>
        <a:bodyPr/>
        <a:lstStyle/>
        <a:p>
          <a:endParaRPr lang="ru-RU"/>
        </a:p>
      </dgm:t>
    </dgm:pt>
    <dgm:pt modelId="{6A12F78D-D0B7-436D-A15A-5EE62E339257}" type="pres">
      <dgm:prSet presAssocID="{425B0EC2-6204-4C64-B072-964C5EAF3FE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C1F99B-D109-4D46-82DB-A58A600BA07D}" type="pres">
      <dgm:prSet presAssocID="{42E9AE0D-CB9C-4EB5-8B77-3DC7CA229D93}" presName="comp" presStyleCnt="0"/>
      <dgm:spPr/>
    </dgm:pt>
    <dgm:pt modelId="{6CEF5655-43F8-46BA-9FD4-FED519EBDA72}" type="pres">
      <dgm:prSet presAssocID="{42E9AE0D-CB9C-4EB5-8B77-3DC7CA229D93}" presName="box" presStyleLbl="node1" presStyleIdx="0" presStyleCnt="1" custScaleX="90647" custLinFactNeighborX="18703" custLinFactNeighborY="4819"/>
      <dgm:spPr/>
      <dgm:t>
        <a:bodyPr/>
        <a:lstStyle/>
        <a:p>
          <a:endParaRPr lang="ru-RU"/>
        </a:p>
      </dgm:t>
    </dgm:pt>
    <dgm:pt modelId="{AA9C13BB-84CF-433C-8746-03826BD96576}" type="pres">
      <dgm:prSet presAssocID="{42E9AE0D-CB9C-4EB5-8B77-3DC7CA229D93}" presName="img" presStyleLbl="fgImgPlace1" presStyleIdx="0" presStyleCnt="1" custLinFactNeighborX="-1533" custLinFactNeighborY="1054"/>
      <dgm:spPr/>
    </dgm:pt>
    <dgm:pt modelId="{2BC1995C-B22B-4F73-B7E6-E4D07B181064}" type="pres">
      <dgm:prSet presAssocID="{42E9AE0D-CB9C-4EB5-8B77-3DC7CA229D93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5E3333-B8CE-429E-A4AE-26F5B28EF1DA}" srcId="{425B0EC2-6204-4C64-B072-964C5EAF3FEB}" destId="{42E9AE0D-CB9C-4EB5-8B77-3DC7CA229D93}" srcOrd="0" destOrd="0" parTransId="{5108CC7C-4F92-4549-AAA6-41DFB745D8C6}" sibTransId="{0F1D5B5F-7F74-4238-A34A-23AE9A43FD25}"/>
    <dgm:cxn modelId="{6B01FEF2-0C43-4D92-9B1D-7BE0AC52A76C}" type="presOf" srcId="{425B0EC2-6204-4C64-B072-964C5EAF3FEB}" destId="{6A12F78D-D0B7-436D-A15A-5EE62E339257}" srcOrd="0" destOrd="0" presId="urn:microsoft.com/office/officeart/2005/8/layout/vList4"/>
    <dgm:cxn modelId="{6D1B56F7-FF31-4688-A226-3E575D9F0458}" type="presOf" srcId="{42E9AE0D-CB9C-4EB5-8B77-3DC7CA229D93}" destId="{2BC1995C-B22B-4F73-B7E6-E4D07B181064}" srcOrd="1" destOrd="0" presId="urn:microsoft.com/office/officeart/2005/8/layout/vList4"/>
    <dgm:cxn modelId="{189241EB-8EC7-4E0E-82CE-0A7DE17EB107}" type="presOf" srcId="{42E9AE0D-CB9C-4EB5-8B77-3DC7CA229D93}" destId="{6CEF5655-43F8-46BA-9FD4-FED519EBDA72}" srcOrd="0" destOrd="0" presId="urn:microsoft.com/office/officeart/2005/8/layout/vList4"/>
    <dgm:cxn modelId="{540B7411-44F7-41F3-BAEC-2E63666A285B}" type="presParOf" srcId="{6A12F78D-D0B7-436D-A15A-5EE62E339257}" destId="{51C1F99B-D109-4D46-82DB-A58A600BA07D}" srcOrd="0" destOrd="0" presId="urn:microsoft.com/office/officeart/2005/8/layout/vList4"/>
    <dgm:cxn modelId="{3DC7FF39-AA13-4A69-BD83-F975511AFA37}" type="presParOf" srcId="{51C1F99B-D109-4D46-82DB-A58A600BA07D}" destId="{6CEF5655-43F8-46BA-9FD4-FED519EBDA72}" srcOrd="0" destOrd="0" presId="urn:microsoft.com/office/officeart/2005/8/layout/vList4"/>
    <dgm:cxn modelId="{280F248C-B5B7-48A1-BA94-E1ED83859180}" type="presParOf" srcId="{51C1F99B-D109-4D46-82DB-A58A600BA07D}" destId="{AA9C13BB-84CF-433C-8746-03826BD96576}" srcOrd="1" destOrd="0" presId="urn:microsoft.com/office/officeart/2005/8/layout/vList4"/>
    <dgm:cxn modelId="{6AA45C17-F5CF-4440-AEE2-D4AC9184465B}" type="presParOf" srcId="{51C1F99B-D109-4D46-82DB-A58A600BA07D}" destId="{2BC1995C-B22B-4F73-B7E6-E4D07B181064}" srcOrd="2" destOrd="0" presId="urn:microsoft.com/office/officeart/2005/8/layout/vList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D2F6AF2-DAB5-47F8-8AB9-E2A346B35E42}">
      <dsp:nvSpPr>
        <dsp:cNvPr id="0" name=""/>
        <dsp:cNvSpPr/>
      </dsp:nvSpPr>
      <dsp:spPr>
        <a:xfrm>
          <a:off x="1416" y="340563"/>
          <a:ext cx="3990715" cy="2253602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1416" y="340563"/>
        <a:ext cx="3990715" cy="2253602"/>
      </dsp:txXfrm>
    </dsp:sp>
    <dsp:sp modelId="{3AEDEA05-6720-4B87-B728-2E16F863949B}">
      <dsp:nvSpPr>
        <dsp:cNvPr id="0" name=""/>
        <dsp:cNvSpPr/>
      </dsp:nvSpPr>
      <dsp:spPr>
        <a:xfrm>
          <a:off x="4337045" y="340563"/>
          <a:ext cx="4087890" cy="2270213"/>
        </a:xfrm>
        <a:prstGeom prst="rect">
          <a:avLst/>
        </a:prstGeom>
        <a:gradFill rotWithShape="1">
          <a:gsLst>
            <a:gs pos="0">
              <a:schemeClr val="accent3">
                <a:tint val="65000"/>
                <a:satMod val="270000"/>
              </a:schemeClr>
            </a:gs>
            <a:gs pos="25000">
              <a:schemeClr val="accent3">
                <a:tint val="60000"/>
                <a:satMod val="300000"/>
              </a:schemeClr>
            </a:gs>
            <a:gs pos="100000">
              <a:schemeClr val="accent3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Мы все куда-то уезжаем,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Найти, пытаясь, сто дорог.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И, лишь хлебнув всего, узнаем,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Как дорог нам родной порог.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А сколько всяких мест на свете,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Красот земных не перечесть.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Но не заменят дива эти,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Тех мест родных, что в сердце есть.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37045" y="340563"/>
        <a:ext cx="4087890" cy="2270213"/>
      </dsp:txXfrm>
    </dsp:sp>
    <dsp:sp modelId="{BB5296C6-9FE7-404A-A726-BB87312A0171}">
      <dsp:nvSpPr>
        <dsp:cNvPr id="0" name=""/>
        <dsp:cNvSpPr/>
      </dsp:nvSpPr>
      <dsp:spPr>
        <a:xfrm>
          <a:off x="261357" y="2897556"/>
          <a:ext cx="3778468" cy="2482412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61357" y="2897556"/>
        <a:ext cx="3778468" cy="2482412"/>
      </dsp:txXfrm>
    </dsp:sp>
    <dsp:sp modelId="{2565FAC7-F7F3-44B5-86FB-593056F55870}">
      <dsp:nvSpPr>
        <dsp:cNvPr id="0" name=""/>
        <dsp:cNvSpPr/>
      </dsp:nvSpPr>
      <dsp:spPr>
        <a:xfrm>
          <a:off x="4384216" y="2952327"/>
          <a:ext cx="3778468" cy="2469696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384216" y="2952327"/>
        <a:ext cx="3778468" cy="24696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EF5655-43F8-46BA-9FD4-FED519EBDA72}">
      <dsp:nvSpPr>
        <dsp:cNvPr id="0" name=""/>
        <dsp:cNvSpPr/>
      </dsp:nvSpPr>
      <dsp:spPr>
        <a:xfrm>
          <a:off x="791095" y="0"/>
          <a:ext cx="7667104" cy="626469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65000"/>
                <a:satMod val="270000"/>
              </a:schemeClr>
            </a:gs>
            <a:gs pos="25000">
              <a:schemeClr val="accent4">
                <a:tint val="60000"/>
                <a:satMod val="300000"/>
              </a:schemeClr>
            </a:gs>
            <a:gs pos="100000">
              <a:schemeClr val="accent4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  <a:scene3d>
            <a:camera prst="orthographicFront"/>
            <a:lightRig rig="flat" dir="t">
              <a:rot lat="0" lon="0" rev="18900000"/>
            </a:lightRig>
          </a:scene3d>
          <a:sp3d extrusionH="31750" contourW="6350" prstMaterial="powder">
            <a:bevelT w="19050" h="19050" prst="angle"/>
            <a:contourClr>
              <a:schemeClr val="accent3">
                <a:tint val="100000"/>
                <a:shade val="100000"/>
                <a:satMod val="100000"/>
                <a:hueMod val="100000"/>
              </a:schemeClr>
            </a:contourClr>
          </a:sp3d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Карта схема маршрута</a:t>
          </a:r>
          <a:b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 </a:t>
          </a:r>
          <a:r>
            <a:rPr lang="ru-RU" sz="24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/>
          </a:r>
          <a:br>
            <a:rPr lang="ru-RU" sz="24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1. Покровская церковь</a:t>
          </a:r>
          <a:b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2. Родник, освещенный в память святителя Николая Чудотворца</a:t>
          </a:r>
          <a:b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3. Памятник –обелиск односельчанам, погибшим в годы Великой Отечественной войны</a:t>
          </a:r>
          <a:b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4. </a:t>
          </a:r>
          <a:r>
            <a:rPr lang="ru-RU" sz="2200" b="1" kern="1200" cap="none" spc="0" dirty="0" err="1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Досуговый</a:t>
          </a:r>
          <a: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 центр и сельская библиотека</a:t>
          </a:r>
          <a:b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5. Боровская школа с мемориальной доской, посвященной Герою Советского Союза Труфанову  Петру Терентьевичу, уроженцу нашего села </a:t>
          </a:r>
          <a:b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6. Школьный краеведческий музей</a:t>
          </a:r>
          <a:b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7. Памятник Герою Советского Союза на сельском кладбище</a:t>
          </a:r>
          <a:b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2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>8. Сосновый бор</a:t>
          </a:r>
          <a:r>
            <a:rPr lang="ru-RU" sz="24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  <a:t/>
          </a:r>
          <a:br>
            <a:rPr lang="ru-RU" sz="2400" b="1" kern="1200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rPr>
          </a:br>
          <a:endParaRPr lang="ru-RU" sz="2400" b="1" kern="1200" cap="none" spc="0" dirty="0">
            <a:ln/>
            <a:solidFill>
              <a:schemeClr val="accent3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892392" y="0"/>
        <a:ext cx="5565807" cy="6264695"/>
      </dsp:txXfrm>
    </dsp:sp>
    <dsp:sp modelId="{AA9C13BB-84CF-433C-8746-03826BD96576}">
      <dsp:nvSpPr>
        <dsp:cNvPr id="0" name=""/>
        <dsp:cNvSpPr/>
      </dsp:nvSpPr>
      <dsp:spPr>
        <a:xfrm>
          <a:off x="600536" y="679293"/>
          <a:ext cx="1691640" cy="501175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831E0-35C5-408B-B46B-844D13A25EC2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B9DE7-3272-4A66-AE50-2519527C4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0E9AAD-5A47-48B3-B2B6-7C3BD784D8DB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01733-91AE-4635-90F4-28FB50468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01733-91AE-4635-90F4-28FB5046815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01733-91AE-4635-90F4-28FB5046815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01733-91AE-4635-90F4-28FB5046815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01733-91AE-4635-90F4-28FB5046815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D105B2-CDF8-46D3-B1D2-0F89BF876709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D65A7E-72F3-4BA8-97E3-C4ACFD4D5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D105B2-CDF8-46D3-B1D2-0F89BF876709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D65A7E-72F3-4BA8-97E3-C4ACFD4D5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D105B2-CDF8-46D3-B1D2-0F89BF876709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D65A7E-72F3-4BA8-97E3-C4ACFD4D5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28" y="274638"/>
            <a:ext cx="8640960" cy="1143000"/>
          </a:xfrm>
          <a:solidFill>
            <a:srgbClr val="92D05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sz="2400" b="1" cap="none" spc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ПРОЕКТ ТУРИСТИЧЕСКОГО МАРШРУТА</a:t>
            </a:r>
            <a:br>
              <a:rPr lang="ru-RU" dirty="0" smtClean="0"/>
            </a:br>
            <a:r>
              <a:rPr lang="ru-RU" dirty="0" smtClean="0"/>
              <a:t>СЕЛО БОРОВОЕ УСМАНСКОГО РАЙОНА ЛИПЕЦКОЙ ОБЛАСТИ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1772817"/>
            <a:ext cx="3682752" cy="4536504"/>
          </a:xfrm>
        </p:spPr>
        <p:txBody>
          <a:bodyPr/>
          <a:lstStyle/>
          <a:p>
            <a:fld id="{D7D105B2-CDF8-46D3-B1D2-0F89BF876709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5940152" y="1700808"/>
            <a:ext cx="2997696" cy="4104456"/>
          </a:xfrm>
        </p:spPr>
        <p:txBody>
          <a:bodyPr/>
          <a:lstStyle/>
          <a:p>
            <a:fld id="{DDD65A7E-72F3-4BA8-97E3-C4ACFD4D5394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 descr="https://d2gg9evh47fn9z.cloudfront.net/800px_COLOURBOX473911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5184576" cy="4464496"/>
          </a:xfrm>
          <a:prstGeom prst="flowChartProcess">
            <a:avLst/>
          </a:prstGeom>
          <a:noFill/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TextBox 6"/>
          <p:cNvSpPr txBox="1"/>
          <p:nvPr userDrawn="1"/>
        </p:nvSpPr>
        <p:spPr>
          <a:xfrm>
            <a:off x="5940152" y="2134743"/>
            <a:ext cx="2952328" cy="369331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Вот и совершили мы путешествие  по нашему родному краю. Вы к нам можете приехать, как на своем автомобиле,  также и на рейсовом автобусе</a:t>
            </a:r>
            <a:r>
              <a:rPr lang="ru-RU" b="1" cap="all" spc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b="1" cap="all" spc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Усмань - Боровое, </a:t>
            </a:r>
          </a:p>
          <a:p>
            <a:pPr algn="ctr"/>
            <a:r>
              <a:rPr lang="ru-RU" b="1" cap="all" spc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Липецк - </a:t>
            </a:r>
            <a:r>
              <a:rPr lang="ru-RU" b="1" i="0" cap="all" spc="0" baseline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Поддубровка</a:t>
            </a:r>
            <a:r>
              <a:rPr lang="ru-RU" b="1" cap="all" spc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b="1" cap="all" spc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(до ост. Боровое)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D105B2-CDF8-46D3-B1D2-0F89BF876709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D65A7E-72F3-4BA8-97E3-C4ACFD4D5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D105B2-CDF8-46D3-B1D2-0F89BF876709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D65A7E-72F3-4BA8-97E3-C4ACFD4D5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D105B2-CDF8-46D3-B1D2-0F89BF876709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D65A7E-72F3-4BA8-97E3-C4ACFD4D5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D105B2-CDF8-46D3-B1D2-0F89BF876709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D65A7E-72F3-4BA8-97E3-C4ACFD4D5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D105B2-CDF8-46D3-B1D2-0F89BF876709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D65A7E-72F3-4BA8-97E3-C4ACFD4D5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D105B2-CDF8-46D3-B1D2-0F89BF876709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D65A7E-72F3-4BA8-97E3-C4ACFD4D5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D105B2-CDF8-46D3-B1D2-0F89BF876709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D65A7E-72F3-4BA8-97E3-C4ACFD4D5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D105B2-CDF8-46D3-B1D2-0F89BF876709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D65A7E-72F3-4BA8-97E3-C4ACFD4D53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7D105B2-CDF8-46D3-B1D2-0F89BF876709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DD65A7E-72F3-4BA8-97E3-C4ACFD4D5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/>
                <a:solidFill>
                  <a:schemeClr val="accent3"/>
                </a:solidFill>
              </a:rPr>
              <a:t>ПРОЕКТ ТУРИСТИЧЕСКОГО МАРШРУТА</a:t>
            </a:r>
            <a:br>
              <a:rPr lang="ru-RU" dirty="0" smtClean="0">
                <a:ln/>
                <a:solidFill>
                  <a:schemeClr val="accent3"/>
                </a:solidFill>
              </a:rPr>
            </a:br>
            <a:r>
              <a:rPr lang="ru-RU" dirty="0" smtClean="0">
                <a:ln/>
                <a:solidFill>
                  <a:schemeClr val="accent3"/>
                </a:solidFill>
              </a:rPr>
              <a:t> СЕЛО БОРОВОЕ УСМАНСКОГО РАЙОНА ЛИПЕЦКОЙ ОБЛАСТИ</a:t>
            </a:r>
            <a:endParaRPr lang="ru-RU" dirty="0"/>
          </a:p>
        </p:txBody>
      </p:sp>
    </p:spTree>
  </p:cSld>
  <p:clrMapOvr>
    <a:masterClrMapping/>
  </p:clrMapOvr>
  <p:transition advTm="3375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age (1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22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373216"/>
            <a:ext cx="9144000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Краеведческий музей- это целая эпоха в нашего села. В нем экспонаты, собранные по крохам. Наши земляки, радея за достоинство села Боровое, собирали и приносили в дар музея все, что ценилось в их роду, чтобы богатства истории были у всех на виду. 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/>
        </p:nvGraphicFramePr>
        <p:xfrm>
          <a:off x="395536" y="620688"/>
          <a:ext cx="8424936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23528" y="108429"/>
            <a:ext cx="8568952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СЕЛО БОРОВОЕ 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3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8640960" cy="50405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ВОЗНИКНОВЕНИЕ  СЕЛА БОРОВОЕ</a:t>
            </a:r>
            <a:endParaRPr lang="ru-RU" sz="2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836712"/>
            <a:ext cx="8640960" cy="172819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В источниках про возникновение села Боровое записано следующее: Боровое, село, центр Боровской сельской администрации </a:t>
            </a:r>
            <a:r>
              <a:rPr lang="ru-RU" sz="1600" b="1" dirty="0" err="1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Усманского</a:t>
            </a:r>
            <a:r>
              <a:rPr lang="ru-RU" sz="16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района, на речке Боровица. Упоминается в документах 1615, 1629, 1635 года. В 1644 году было уничтожено татарами, но уже  в 1646 году возрождено. Показано на карте селений, имевших в 1682-1703 годах церкви и часовни. В источниках 175 года отмечается как село с церковью. В 1858 году была построена каменная церковь, которая действует и поныне.</a:t>
            </a:r>
            <a:endParaRPr lang="ru-RU" sz="16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99801555_0_8b3f5_5eb09042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348880"/>
            <a:ext cx="8640960" cy="4248472"/>
          </a:xfrm>
          <a:prstGeom prst="rect">
            <a:avLst/>
          </a:prstGeom>
        </p:spPr>
      </p:pic>
    </p:spTree>
  </p:cSld>
  <p:clrMapOvr>
    <a:masterClrMapping/>
  </p:clrMapOvr>
  <p:transition advClick="0" advTm="3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685800" y="260648"/>
          <a:ext cx="8458200" cy="62646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image (6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60648"/>
            <a:ext cx="3419872" cy="6264696"/>
          </a:xfrm>
          <a:prstGeom prst="rect">
            <a:avLst/>
          </a:prstGeom>
        </p:spPr>
      </p:pic>
    </p:spTree>
  </p:cSld>
  <p:clrMapOvr>
    <a:masterClrMapping/>
  </p:clrMapOvr>
  <p:transition advClick="0" advTm="3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0"/>
            <a:ext cx="4427984" cy="6858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Источником и центром культуры села Боровое является Покровская церковь, построенная в 1858 году на средства прихожан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боровое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8024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373216"/>
            <a:ext cx="8568952" cy="12961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Родник находится вблизи Покровской церкви. Обустроен силами работников </a:t>
            </a:r>
            <a:r>
              <a:rPr lang="ru-RU" sz="1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Куликовского</a:t>
            </a: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лесхоза и жителями села Боровое. В один из крестных ходов источник был освящен в честь Николая Чудотворца. Вода из родника обладает целебными свойствами. </a:t>
            </a:r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_20160412_1047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04664"/>
            <a:ext cx="8496944" cy="4896544"/>
          </a:xfrm>
          <a:prstGeom prst="rect">
            <a:avLst/>
          </a:prstGeom>
        </p:spPr>
      </p:pic>
    </p:spTree>
  </p:cSld>
  <p:clrMapOvr>
    <a:masterClrMapping/>
  </p:clrMapOvr>
  <p:transition advClick="0" advTm="3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797152"/>
            <a:ext cx="9144000" cy="2060848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 центре села находится обелиск «В память землякам, погибшим за Родину в годы Великой Отечественной войны 1941-1945гг.».  </a:t>
            </a:r>
          </a:p>
          <a:p>
            <a:pPr algn="ctr"/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Открыт в 1975 году. </a:t>
            </a:r>
          </a:p>
          <a:p>
            <a:pPr algn="ctr"/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 период с 1941-1945гг. Из села Боровое ушло на фронт 396 человек. </a:t>
            </a:r>
          </a:p>
          <a:p>
            <a:pPr algn="ctr"/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Из них не вернулось с войны 224 человека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_01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4797152"/>
          </a:xfrm>
          <a:prstGeom prst="rect">
            <a:avLst/>
          </a:prstGeom>
        </p:spPr>
      </p:pic>
    </p:spTree>
  </p:cSld>
  <p:clrMapOvr>
    <a:masterClrMapping/>
  </p:clrMapOvr>
  <p:transition advClick="0" advTm="3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4355976" cy="515719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Через дорогу от обелиска располагается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Досуговый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центр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0"/>
            <a:ext cx="4716016" cy="50851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image (1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499992" cy="5661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adm_borovo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5" y="0"/>
            <a:ext cx="4716015" cy="5661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0" y="5733256"/>
            <a:ext cx="9144000" cy="9233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Через дорогу от обелиска располагаются  здание «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Досугового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центра» и здание администрации сельского поселения Боровской с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льский совет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4750296" cy="59766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age (1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0"/>
            <a:ext cx="4355976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 (19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895528" cy="587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5877272"/>
            <a:ext cx="9144000" cy="923330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1994 году  была открыта новая школа. В здании школы расположен детский сад и сельская библиотека. Школа является культурно-образовательным центром села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582</TotalTime>
  <Words>351</Words>
  <Application>Microsoft Office PowerPoint</Application>
  <PresentationFormat>Экран (4:3)</PresentationFormat>
  <Paragraphs>33</Paragraphs>
  <Slides>10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ПРОЕКТ ТУРИСТИЧЕСКОГО МАРШРУТА  СЕЛО БОРОВОЕ УСМАНСКОГО РАЙОНА ЛИПЕЦКОЙ ОБЛАСТИ</vt:lpstr>
      <vt:lpstr>Слайд 2</vt:lpstr>
      <vt:lpstr>ВОЗНИКНОВЕНИЕ  СЕЛА БОРОВОЕ</vt:lpstr>
      <vt:lpstr>Слайд 4</vt:lpstr>
      <vt:lpstr>Слайд 5</vt:lpstr>
      <vt:lpstr>Слайд 6</vt:lpstr>
      <vt:lpstr>Слайд 7</vt:lpstr>
      <vt:lpstr>Через дорогу от обелиска располагается Досуговый центр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User</cp:lastModifiedBy>
  <cp:revision>91</cp:revision>
  <dcterms:created xsi:type="dcterms:W3CDTF">2018-09-30T08:41:22Z</dcterms:created>
  <dcterms:modified xsi:type="dcterms:W3CDTF">2019-05-23T10:45:22Z</dcterms:modified>
</cp:coreProperties>
</file>